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2" r:id="rId6"/>
    <p:sldId id="283" r:id="rId7"/>
    <p:sldId id="260" r:id="rId8"/>
    <p:sldId id="284" r:id="rId9"/>
    <p:sldId id="285" r:id="rId10"/>
    <p:sldId id="286" r:id="rId11"/>
    <p:sldId id="28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2" autoAdjust="0"/>
    <p:restoredTop sz="94660"/>
  </p:normalViewPr>
  <p:slideViewPr>
    <p:cSldViewPr>
      <p:cViewPr varScale="1">
        <p:scale>
          <a:sx n="70" d="100"/>
          <a:sy n="70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95ED7A2-DAA8-4DFC-BBDE-BEBE62FCB5A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6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511117"/>
            <a:ext cx="4933267" cy="45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62" y="1740688"/>
            <a:ext cx="3736786" cy="412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</a:rPr>
              <a:t>Given the systems graphed, write the equations for the systems</a:t>
            </a:r>
            <a:r>
              <a:rPr lang="en-US" sz="4000" dirty="0" smtClean="0">
                <a:effectLst/>
              </a:rPr>
              <a:t>.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3167390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290578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(0, 3)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0" y="4563487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3764" y="1786443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81264" y="1981200"/>
                <a:ext cx="1200220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264" y="1981200"/>
                <a:ext cx="1200220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400800" y="3200400"/>
                <a:ext cx="236962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200400"/>
                <a:ext cx="2369620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5562600" y="41148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400800" y="45720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518564" y="4724400"/>
                <a:ext cx="236962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≤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8564" y="4724400"/>
                <a:ext cx="2369620" cy="78380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520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3" grpId="0" animBg="1"/>
      <p:bldP spid="14" grpId="0" animBg="1"/>
      <p:bldP spid="15" grpId="0"/>
      <p:bldP spid="16" grpId="0"/>
      <p:bldP spid="8" grpId="0" animBg="1"/>
      <p:bldP spid="18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</a:rPr>
              <a:t>Given the systems graphed, write the equations for the systems</a:t>
            </a:r>
            <a:r>
              <a:rPr lang="en-US" sz="4000" dirty="0" smtClean="0">
                <a:effectLst/>
              </a:rPr>
              <a:t>.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019800" y="3048000"/>
                <a:ext cx="236962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≤−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3048000"/>
                <a:ext cx="2369620" cy="7838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34000" y="1620982"/>
            <a:ext cx="32078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The system of inequality is equal to:  </a:t>
            </a:r>
          </a:p>
          <a:p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What are 3 solutions to the system?</a:t>
            </a:r>
          </a:p>
          <a:p>
            <a:pPr algn="ctr"/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</a:rPr>
              <a:t>(0, </a:t>
            </a:r>
            <a:r>
              <a:rPr lang="en-US" sz="2800" b="1" u="sng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sz="28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</a:rPr>
              <a:t>(-3, 2)</a:t>
            </a:r>
          </a:p>
          <a:p>
            <a:pPr algn="ctr"/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</a:rPr>
              <a:t>(-2, -1)</a:t>
            </a:r>
            <a:endParaRPr lang="en-US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91180" y="2770909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y &gt; 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11117"/>
            <a:ext cx="4933267" cy="45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92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z="4400" dirty="0" smtClean="0"/>
              <a:t>What is a System of Inequality?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SYSTEM OF </a:t>
            </a:r>
            <a:r>
              <a:rPr lang="en-US" dirty="0" smtClean="0"/>
              <a:t>INEQUALITIES </a:t>
            </a:r>
            <a:r>
              <a:rPr lang="en-US" dirty="0" smtClean="0"/>
              <a:t>is: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SOLUTIONS to a SYSTEM OF INEQUALITIES are: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two or more linear inequalities with the same variables being compared.</a:t>
            </a:r>
            <a:endParaRPr lang="en-US" sz="3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200400"/>
            <a:ext cx="8001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All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points within the overlapping shaded region that makes each inequality in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a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system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true.  The graph of a system shows all of its solutions.</a:t>
            </a:r>
            <a:endParaRPr lang="en-US" sz="3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771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effectLst/>
              </a:rPr>
              <a:t>Find 2 possible solutions for each graph.  If a solution can be on the line, make sure 1 of the 3 points are one that line.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" r="-150"/>
          <a:stretch/>
        </p:blipFill>
        <p:spPr bwMode="auto">
          <a:xfrm>
            <a:off x="304800" y="1676832"/>
            <a:ext cx="8440033" cy="472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57150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(0, 0)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5791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(2, 0)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57150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(1, 1)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5767165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(-2, -3)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04109" y="57150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(-1, 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9200" y="5791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(1, -1)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Flowchart: Connector 15"/>
          <p:cNvSpPr/>
          <p:nvPr/>
        </p:nvSpPr>
        <p:spPr>
          <a:xfrm>
            <a:off x="2133600" y="3678382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1891145" y="30480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2438400" y="33528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7010400" y="39624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6019800" y="4606636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7294418" y="35814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effectLst/>
              </a:rPr>
              <a:t>Find 2 possible solutions for each graph.  If a solution can be on the line, make sure 1 of the 3 points are one that line.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64813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3400" y="5505555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(-2, 5)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96200" y="55626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(-4, -1)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54864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(-4, 4)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77000" y="55626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(0, -2)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54864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(1, 8)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05400" y="55626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(-6, 0)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Flowchart: Connector 16"/>
          <p:cNvSpPr/>
          <p:nvPr/>
        </p:nvSpPr>
        <p:spPr>
          <a:xfrm>
            <a:off x="1558636" y="34290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Connector 17"/>
          <p:cNvSpPr/>
          <p:nvPr/>
        </p:nvSpPr>
        <p:spPr>
          <a:xfrm>
            <a:off x="2667000" y="22860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Connector 18"/>
          <p:cNvSpPr/>
          <p:nvPr/>
        </p:nvSpPr>
        <p:spPr>
          <a:xfrm>
            <a:off x="838200" y="38100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Connector 19"/>
          <p:cNvSpPr/>
          <p:nvPr/>
        </p:nvSpPr>
        <p:spPr>
          <a:xfrm>
            <a:off x="5791200" y="41148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Connector 20"/>
          <p:cNvSpPr/>
          <p:nvPr/>
        </p:nvSpPr>
        <p:spPr>
          <a:xfrm>
            <a:off x="7848600" y="48768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6477000" y="45720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Use </a:t>
            </a:r>
            <a:r>
              <a:rPr lang="en-US" b="1" u="sng" dirty="0" smtClean="0"/>
              <a:t>Slope Intercept Form </a:t>
            </a:r>
            <a:r>
              <a:rPr lang="en-US" dirty="0" smtClean="0"/>
              <a:t>to write the system of inequality for any given graph.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Start with your </a:t>
            </a:r>
            <a:r>
              <a:rPr lang="en-US" b="1" u="sng" dirty="0" smtClean="0"/>
              <a:t>y-intercept (b)</a:t>
            </a:r>
            <a:r>
              <a:rPr lang="en-US" dirty="0" smtClean="0"/>
              <a:t>, then move to another </a:t>
            </a:r>
            <a:r>
              <a:rPr lang="en-US" dirty="0" smtClean="0"/>
              <a:t>point </a:t>
            </a:r>
            <a:r>
              <a:rPr lang="en-US" smtClean="0"/>
              <a:t>to find the </a:t>
            </a:r>
            <a:r>
              <a:rPr lang="en-US" b="1" u="sng" dirty="0" smtClean="0"/>
              <a:t>slope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After writing the equation in </a:t>
            </a:r>
            <a:r>
              <a:rPr lang="en-US" b="1" u="sng" dirty="0" smtClean="0"/>
              <a:t>Slope-Intercept</a:t>
            </a:r>
            <a:r>
              <a:rPr lang="en-US" dirty="0" smtClean="0"/>
              <a:t> From, replace the equal sign with the appropriate inequality sign.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8" y="4800600"/>
            <a:ext cx="907983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90800" y="41910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Dotted Line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200" y="41546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Shaded Above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2800" y="41148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Shaded Below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41910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Solid</a:t>
            </a:r>
          </a:p>
          <a:p>
            <a:pPr algn="ctr"/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Line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745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</a:rPr>
              <a:t>Given the systems graphed, write the equations for the systems</a:t>
            </a:r>
            <a:r>
              <a:rPr lang="en-US" sz="4000" dirty="0" smtClean="0">
                <a:effectLst/>
              </a:rPr>
              <a:t>.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20982"/>
            <a:ext cx="4838840" cy="447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52600"/>
            <a:ext cx="3612654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2819400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290578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(0, 4)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8400" y="2361778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0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5328" y="342900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y = 4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400800" y="41148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400800" y="45720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813873" y="495300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y &lt; 4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75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5" grpId="0"/>
      <p:bldP spid="16" grpId="0"/>
      <p:bldP spid="8" grpId="0" animBg="1"/>
      <p:bldP spid="18" grpId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162" y="1740688"/>
            <a:ext cx="3736786" cy="412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</a:rPr>
              <a:t>Given the systems graphed, write the equations for the systems</a:t>
            </a:r>
            <a:r>
              <a:rPr lang="en-US" sz="4000" dirty="0" smtClean="0">
                <a:effectLst/>
              </a:rPr>
              <a:t>.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20982"/>
            <a:ext cx="4838840" cy="447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5086707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290578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(0, -1)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2370291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05436" y="3725287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681264" y="1981200"/>
                <a:ext cx="1200220" cy="898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264" y="1981200"/>
                <a:ext cx="1200220" cy="89896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400800" y="3200400"/>
                <a:ext cx="236962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200400"/>
                <a:ext cx="2369620" cy="78380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/>
          <p:cNvSpPr/>
          <p:nvPr/>
        </p:nvSpPr>
        <p:spPr>
          <a:xfrm>
            <a:off x="6400800" y="41148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400800" y="45720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518564" y="4724400"/>
                <a:ext cx="236962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&lt;−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8564" y="4724400"/>
                <a:ext cx="2369620" cy="7838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29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3" grpId="0" animBg="1"/>
      <p:bldP spid="14" grpId="0" animBg="1"/>
      <p:bldP spid="15" grpId="0"/>
      <p:bldP spid="16" grpId="0"/>
      <p:bldP spid="8" grpId="0" animBg="1"/>
      <p:bldP spid="18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</a:rPr>
              <a:t>Given the systems graphed, write the equations for the systems</a:t>
            </a:r>
            <a:r>
              <a:rPr lang="en-US" sz="4000" dirty="0" smtClean="0">
                <a:effectLst/>
              </a:rPr>
              <a:t>.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20982"/>
            <a:ext cx="4838840" cy="447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019800" y="3048000"/>
                <a:ext cx="236962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&lt;−</m:t>
                      </m:r>
                      <m:f>
                        <m:fPr>
                          <m:ctrlP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3048000"/>
                <a:ext cx="2369620" cy="7838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34000" y="1620982"/>
            <a:ext cx="32078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The system of inequality is equal to:  </a:t>
            </a:r>
          </a:p>
          <a:p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Which line can a solution to this system be located?</a:t>
            </a:r>
          </a:p>
          <a:p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</a:rPr>
              <a:t>Neither line because the lines are dotted.</a:t>
            </a:r>
            <a:endParaRPr lang="en-US" sz="2800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91180" y="2770909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y &lt; 4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0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511117"/>
            <a:ext cx="4933267" cy="450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effectLst/>
              </a:rPr>
              <a:t>Given the systems graphed, write the equations for the systems</a:t>
            </a:r>
            <a:r>
              <a:rPr lang="en-US" sz="4000" dirty="0" smtClean="0">
                <a:effectLst/>
              </a:rPr>
              <a:t>.</a:t>
            </a:r>
            <a:endParaRPr lang="en-US" sz="4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52600"/>
            <a:ext cx="3612654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6600" y="4495800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290578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(0, 0)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8400" y="2361778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75328" y="342900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y = 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400800" y="4114800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526162" y="4608222"/>
            <a:ext cx="874638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813873" y="4953000"/>
            <a:ext cx="120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y &gt; x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24400" y="3152742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06656" y="3570701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0" y="4030087"/>
            <a:ext cx="396656" cy="38951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m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0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5" grpId="0"/>
      <p:bldP spid="16" grpId="0"/>
      <p:bldP spid="8" grpId="0" animBg="1"/>
      <p:bldP spid="18" grpId="0" animBg="1"/>
      <p:bldP spid="19" grpId="0"/>
      <p:bldP spid="13" grpId="0" animBg="1"/>
      <p:bldP spid="14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1968</TotalTime>
  <Words>444</Words>
  <Application>Microsoft Office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Century Gothic</vt:lpstr>
      <vt:lpstr>Courier New</vt:lpstr>
      <vt:lpstr>Palatino Linotype</vt:lpstr>
      <vt:lpstr>Executive</vt:lpstr>
      <vt:lpstr>Systems of Inequalities</vt:lpstr>
      <vt:lpstr>What is a System of Inequality?</vt:lpstr>
      <vt:lpstr>Find 2 possible solutions for each graph.  If a solution can be on the line, make sure 1 of the 3 points are one that line.</vt:lpstr>
      <vt:lpstr>Find 2 possible solutions for each graph.  If a solution can be on the line, make sure 1 of the 3 points are one that line.</vt:lpstr>
      <vt:lpstr>PowerPoint Presentation</vt:lpstr>
      <vt:lpstr>Given the systems graphed, write the equations for the systems.</vt:lpstr>
      <vt:lpstr>Given the systems graphed, write the equations for the systems.</vt:lpstr>
      <vt:lpstr>Given the systems graphed, write the equations for the systems.</vt:lpstr>
      <vt:lpstr>Given the systems graphed, write the equations for the systems.</vt:lpstr>
      <vt:lpstr>Given the systems graphed, write the equations for the systems.</vt:lpstr>
      <vt:lpstr>Given the systems graphed, write the equations for the systems.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Systems of Equations and Graphing</dc:title>
  <dc:creator>Tammy L. Wallace (tlwallace)</dc:creator>
  <cp:lastModifiedBy>Cynthia H. Morgan</cp:lastModifiedBy>
  <cp:revision>49</cp:revision>
  <dcterms:created xsi:type="dcterms:W3CDTF">2014-06-23T16:25:47Z</dcterms:created>
  <dcterms:modified xsi:type="dcterms:W3CDTF">2015-02-02T20:46:36Z</dcterms:modified>
</cp:coreProperties>
</file>